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5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1" r:id="rId11"/>
    <p:sldId id="272" r:id="rId12"/>
    <p:sldId id="267" r:id="rId13"/>
    <p:sldId id="268" r:id="rId14"/>
    <p:sldId id="269" r:id="rId15"/>
    <p:sldId id="270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3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25-10-2018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hare.net/RandR_SocialInnovators/htrpres-2013v3-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762000" y="1738313"/>
            <a:ext cx="10668000" cy="2330449"/>
          </a:xfrm>
        </p:spPr>
        <p:txBody>
          <a:bodyPr anchor="t"/>
          <a:lstStyle/>
          <a:p>
            <a:r>
              <a:rPr lang="nl-NL" sz="4400" dirty="0" smtClean="0"/>
              <a:t>Les 2 Sociale Innovatie</a:t>
            </a:r>
            <a:br>
              <a:rPr lang="nl-NL" sz="4400" dirty="0" smtClean="0"/>
            </a:br>
            <a:r>
              <a:rPr lang="nl-NL" sz="4400" dirty="0"/>
              <a:t/>
            </a:r>
            <a:br>
              <a:rPr lang="nl-NL" sz="4400" dirty="0"/>
            </a:br>
            <a:r>
              <a:rPr lang="nl-NL" sz="2400" dirty="0" smtClean="0"/>
              <a:t>Met dank aan </a:t>
            </a:r>
            <a:br>
              <a:rPr lang="nl-NL" sz="2400" dirty="0" smtClean="0"/>
            </a:br>
            <a:r>
              <a:rPr lang="nl-NL" sz="3600" b="1" dirty="0" smtClean="0"/>
              <a:t>R&amp;R </a:t>
            </a:r>
            <a:r>
              <a:rPr lang="nl-NL" sz="3600" b="1" dirty="0" err="1"/>
              <a:t>Social</a:t>
            </a:r>
            <a:r>
              <a:rPr lang="nl-NL" sz="3600" b="1" dirty="0"/>
              <a:t> Innovators</a:t>
            </a:r>
            <a:br>
              <a:rPr lang="nl-NL" sz="3600" b="1" dirty="0"/>
            </a:br>
            <a:endParaRPr lang="nl-NL" sz="2400" dirty="0"/>
          </a:p>
        </p:txBody>
      </p:sp>
      <p:sp>
        <p:nvSpPr>
          <p:cNvPr id="2" name="Rechthoek 1"/>
          <p:cNvSpPr/>
          <p:nvPr/>
        </p:nvSpPr>
        <p:spPr>
          <a:xfrm>
            <a:off x="2019300" y="556963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Voor de volledige presentatie:</a:t>
            </a:r>
          </a:p>
          <a:p>
            <a:r>
              <a:rPr lang="nl-NL" i="1" dirty="0" smtClean="0">
                <a:hlinkClick r:id="rId2"/>
              </a:rPr>
              <a:t>https</a:t>
            </a:r>
            <a:r>
              <a:rPr lang="nl-NL" i="1" dirty="0">
                <a:hlinkClick r:id="rId2"/>
              </a:rPr>
              <a:t>://</a:t>
            </a:r>
            <a:r>
              <a:rPr lang="nl-NL" i="1" dirty="0" smtClean="0">
                <a:hlinkClick r:id="rId2"/>
              </a:rPr>
              <a:t>www.slideshare.net/RandR_SocialInnovators/htrpres-2013v3-w</a:t>
            </a:r>
            <a:r>
              <a:rPr lang="nl-NL" i="1" dirty="0" smtClean="0"/>
              <a:t> 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AROM[SOCIALE] INNOVATIE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4" y="417512"/>
            <a:ext cx="7483475" cy="561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7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4/7                    ECONOMIE                                            versnelling in       CRISIS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803" y="365124"/>
            <a:ext cx="7576598" cy="568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4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RISIS                   het OUDE DENKEN (Tayloriaans en op doelmatigheidï¬nanciÃ«le,         ingestoken heeft niet volda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4" y="368300"/>
            <a:ext cx="7546497" cy="566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83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nsen willen 24/7 met elkaar in                  verbinding kunnen staan                  De klant kan en wil 24/7 (in)k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493498"/>
            <a:ext cx="7362825" cy="552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11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CTanders werken,   Tijd, plaats &amp; collega                 onafhankelijk werkenmeedenken &amp;      is voor een steeds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382283"/>
            <a:ext cx="7477125" cy="561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9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ntgroening vergrijzingARBEIDSPOTENTIEEL      versusARBEIDSPARTICIP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4" y="330200"/>
            <a:ext cx="7631075" cy="5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4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ATIONAALHET ARBEIDSPOTENTIEEL SLINKTâ¢ We kunnen ons geen uitval veroorlofen en dus moeten we  veel aandacht hebben voor 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419100"/>
            <a:ext cx="7495750" cy="562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551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RUG SLAAN TUSSEN GENERATIES             generatie              1940-55                      1955-70                 1970-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04800"/>
            <a:ext cx="7664906" cy="57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2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UURZAAMHEID       SOCIAAAL ECONOMISCHE             ECOLOGISCHE          DUURZAAMHEID                 DUURZAAMHEID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42900"/>
            <a:ext cx="7580328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2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AMENLEVING              CONNECT               FOLLOW                 LEARN               INSPIR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4" y="393700"/>
            <a:ext cx="7428087" cy="55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9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MEERWAARDE VAN SOCIALE INNOVATIE          voor mensen, merk, organisatie &amp; samenleving      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39712"/>
            <a:ext cx="7807325" cy="58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ET SOCIALE INNOVATIE GROEIMODEL DE TRANSFORMATIE:     van         OP RENDEMENT + GROEI                 GERICHT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508000"/>
            <a:ext cx="7343509" cy="55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62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753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58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03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NOVATIE        WAT IS INNOVATIE EIGENLIJK?              een relatie leggen tussenWAT   IS versus WAT ZOU MOETEN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64658"/>
            <a:ext cx="7667626" cy="57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91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NNOVATIE      DE KENMERKEN VAN INNOVATIE            het kent meerdere VORMENaanpassen | vernieuwen | verandere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4" y="304800"/>
            <a:ext cx="7614159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4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NOV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4" y="266700"/>
            <a:ext cx="7732569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56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NOVATI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368300"/>
            <a:ext cx="7580328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6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NNOVATIE      DE KENMERKEN VAN INNOVATIE    het kent meerdere INVALSHOEKENINVALSHOEK         STRATEGISCHE !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4" y="279400"/>
            <a:ext cx="7715653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5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NNOVATIE      DE KENMERKEN VAN INNOVATIE    het kent meerdere INVALSHOEKENINVALSHOEK                      PRODUCT LEADER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4" y="248754"/>
            <a:ext cx="7705725" cy="578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4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NNOVATIE         DE KENMERKEN VAN INNOVATIE    het kent meerdere INVALSHOEKEN                    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4" y="368300"/>
            <a:ext cx="7512665" cy="564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545882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7" ma:contentTypeDescription="Een nieuw document maken." ma:contentTypeScope="" ma:versionID="dc0382093e4731084f9132cd2c0202c1">
  <xsd:schema xmlns:xsd="http://www.w3.org/2001/XMLSchema" xmlns:xs="http://www.w3.org/2001/XMLSchema" xmlns:p="http://schemas.microsoft.com/office/2006/metadata/properties" xmlns:ns2="34354c1b-6b8c-435b-ad50-990538c19557" targetNamespace="http://schemas.microsoft.com/office/2006/metadata/properties" ma:root="true" ma:fieldsID="9c0ce9d74be8d2c58fba1757fc7b9c60" ns2:_="">
    <xsd:import namespace="34354c1b-6b8c-435b-ad50-990538c19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1705F7-31C4-4017-B9D5-3C4E5CEA0207}"/>
</file>

<file path=customXml/itemProps2.xml><?xml version="1.0" encoding="utf-8"?>
<ds:datastoreItem xmlns:ds="http://schemas.openxmlformats.org/officeDocument/2006/customXml" ds:itemID="{838477BE-C6FA-47FB-93C8-8F6F85C53F8A}"/>
</file>

<file path=customXml/itemProps3.xml><?xml version="1.0" encoding="utf-8"?>
<ds:datastoreItem xmlns:ds="http://schemas.openxmlformats.org/officeDocument/2006/customXml" ds:itemID="{8D261436-C5CD-473D-A502-9EBC7068B71D}"/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2041</TotalTime>
  <Words>12</Words>
  <Application>Microsoft Office PowerPoint</Application>
  <PresentationFormat>Breedbeeld</PresentationFormat>
  <Paragraphs>3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Thema1</vt:lpstr>
      <vt:lpstr>Les 2 Sociale Innovatie  Met dank aan  R&amp;R Social Innovators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38</cp:revision>
  <dcterms:created xsi:type="dcterms:W3CDTF">2017-09-05T13:31:36Z</dcterms:created>
  <dcterms:modified xsi:type="dcterms:W3CDTF">2018-10-25T07:45:58Z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